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25" d="100"/>
          <a:sy n="125" d="100"/>
        </p:scale>
        <p:origin x="-1620" y="-73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E240733-1CC2-4623-B2F8-7D3D6ACE94EF}" type="datetimeFigureOut">
              <a:rPr lang="en-GB" smtClean="0"/>
              <a:t>02/03/2022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1624366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40733-1CC2-4623-B2F8-7D3D6ACE94EF}" type="datetimeFigureOut">
              <a:rPr lang="en-GB" smtClean="0"/>
              <a:t>02/03/2022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3849506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40733-1CC2-4623-B2F8-7D3D6ACE94EF}" type="datetimeFigureOut">
              <a:rPr lang="en-GB" smtClean="0"/>
              <a:t>02/03/2022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2748291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40733-1CC2-4623-B2F8-7D3D6ACE94EF}" type="datetimeFigureOut">
              <a:rPr lang="en-GB" smtClean="0"/>
              <a:t>02/03/2022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614267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240733-1CC2-4623-B2F8-7D3D6ACE94EF}" type="datetimeFigureOut">
              <a:rPr lang="en-GB" smtClean="0"/>
              <a:t>02/03/2022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2898757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E240733-1CC2-4623-B2F8-7D3D6ACE94EF}" type="datetimeFigureOut">
              <a:rPr lang="en-GB" smtClean="0"/>
              <a:t>02/03/2022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1349238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E240733-1CC2-4623-B2F8-7D3D6ACE94EF}" type="datetimeFigureOut">
              <a:rPr lang="en-GB" smtClean="0"/>
              <a:t>02/03/2022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2135684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E240733-1CC2-4623-B2F8-7D3D6ACE94EF}" type="datetimeFigureOut">
              <a:rPr lang="en-GB" smtClean="0"/>
              <a:t>02/03/2022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2847187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240733-1CC2-4623-B2F8-7D3D6ACE94EF}" type="datetimeFigureOut">
              <a:rPr lang="en-GB" smtClean="0"/>
              <a:t>02/03/2022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3834763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240733-1CC2-4623-B2F8-7D3D6ACE94EF}" type="datetimeFigureOut">
              <a:rPr lang="en-GB" smtClean="0"/>
              <a:t>02/03/2022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2319426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240733-1CC2-4623-B2F8-7D3D6ACE94EF}" type="datetimeFigureOut">
              <a:rPr lang="en-GB" smtClean="0"/>
              <a:t>02/03/2022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1560899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E240733-1CC2-4623-B2F8-7D3D6ACE94EF}" type="datetimeFigureOut">
              <a:rPr lang="en-GB" smtClean="0"/>
              <a:t>02/03/2022</a:t>
            </a:fld>
            <a:endParaRPr lang="en-GB"/>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9F963C1-E8E3-4166-B9C9-DD0C9888CFE7}" type="slidenum">
              <a:rPr lang="en-GB" smtClean="0"/>
              <a:t>‹#›</a:t>
            </a:fld>
            <a:endParaRPr lang="en-GB"/>
          </a:p>
        </p:txBody>
      </p:sp>
    </p:spTree>
    <p:extLst>
      <p:ext uri="{BB962C8B-B14F-4D97-AF65-F5344CB8AC3E}">
        <p14:creationId xmlns:p14="http://schemas.microsoft.com/office/powerpoint/2010/main" val="24206467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future.nhs.uk/KentMedwayHealthScience/view?objectId=32114960" TargetMode="External"/><Relationship Id="rId5" Type="http://schemas.openxmlformats.org/officeDocument/2006/relationships/hyperlink" Target="https://teams.microsoft.com/l/meetup-join/19%3ameeting_ZjI3ZjhlZmQtZTM2ZC00MmU5LWEzMzMtMjllYjZlMmNkYmQ5%40thread.v2/0?context=%7b%22Tid%22%3a%2237c354b2-85b0-47f5-b222-07b48d774ee3%22%2c%22Oid%22%3a%228d254d4a-b6c5-4a7a-84ca-9cd4eb420094%22%7d"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5" name="TextBox 4"/>
          <p:cNvSpPr txBox="1"/>
          <p:nvPr/>
        </p:nvSpPr>
        <p:spPr>
          <a:xfrm>
            <a:off x="251520" y="987574"/>
            <a:ext cx="8712968" cy="3354765"/>
          </a:xfrm>
          <a:prstGeom prst="rect">
            <a:avLst/>
          </a:prstGeom>
          <a:noFill/>
        </p:spPr>
        <p:txBody>
          <a:bodyPr wrap="square" rtlCol="0">
            <a:spAutoFit/>
          </a:bodyPr>
          <a:lstStyle/>
          <a:p>
            <a:pPr algn="ctr"/>
            <a:r>
              <a:rPr lang="en-GB" sz="2800" dirty="0" smtClean="0"/>
              <a:t>Kent and Medway Pathology Network presents</a:t>
            </a:r>
          </a:p>
          <a:p>
            <a:pPr algn="ctr"/>
            <a:endParaRPr lang="en-GB" sz="1100" dirty="0" smtClean="0"/>
          </a:p>
          <a:p>
            <a:pPr algn="ctr"/>
            <a:r>
              <a:rPr lang="en-GB" b="1" i="1" smtClean="0"/>
              <a:t>‘</a:t>
            </a:r>
            <a:r>
              <a:rPr lang="en-GB" sz="2200" b="1" smtClean="0"/>
              <a:t>Introduction </a:t>
            </a:r>
            <a:r>
              <a:rPr lang="en-GB" sz="2200" b="1" dirty="0" smtClean="0"/>
              <a:t>to Project Management</a:t>
            </a:r>
            <a:r>
              <a:rPr lang="en-GB" b="1" dirty="0" smtClean="0"/>
              <a:t>’</a:t>
            </a:r>
          </a:p>
          <a:p>
            <a:pPr algn="ctr"/>
            <a:endParaRPr lang="en-GB" sz="1000" b="1" dirty="0" smtClean="0"/>
          </a:p>
          <a:p>
            <a:pPr algn="ctr"/>
            <a:r>
              <a:rPr lang="en-GB" sz="1100" i="1" dirty="0" smtClean="0">
                <a:solidFill>
                  <a:schemeClr val="accent1"/>
                </a:solidFill>
              </a:rPr>
              <a:t>What is project management and how does it differ from other work? The session aims to cover all aspects of  effective project management from the preparation of a business case, methodologies, governance, risk management through to project closure.</a:t>
            </a:r>
            <a:endParaRPr lang="en-GB" sz="1100" i="1" dirty="0">
              <a:solidFill>
                <a:schemeClr val="accent1"/>
              </a:solidFill>
            </a:endParaRPr>
          </a:p>
          <a:p>
            <a:pPr algn="ctr"/>
            <a:endParaRPr lang="en-GB" sz="1200" b="1" i="1" dirty="0" smtClean="0"/>
          </a:p>
          <a:p>
            <a:pPr algn="ctr"/>
            <a:r>
              <a:rPr lang="en-GB" sz="1200" b="1" i="1" dirty="0" smtClean="0"/>
              <a:t>Presented </a:t>
            </a:r>
            <a:r>
              <a:rPr lang="en-GB" sz="1200" b="1" i="1" dirty="0"/>
              <a:t>by</a:t>
            </a:r>
            <a:r>
              <a:rPr lang="en-GB" sz="1200" b="1" dirty="0"/>
              <a:t> </a:t>
            </a:r>
            <a:r>
              <a:rPr lang="en-GB" sz="1200" b="1" i="1" dirty="0"/>
              <a:t>Chris Stiff </a:t>
            </a:r>
            <a:endParaRPr lang="en-GB" sz="1200" b="1" i="1" dirty="0"/>
          </a:p>
          <a:p>
            <a:pPr algn="ctr"/>
            <a:r>
              <a:rPr lang="en-GB" sz="1200" b="1" dirty="0" smtClean="0"/>
              <a:t>On</a:t>
            </a:r>
            <a:r>
              <a:rPr lang="en-GB" sz="1200" dirty="0" smtClean="0"/>
              <a:t> </a:t>
            </a:r>
            <a:r>
              <a:rPr lang="en-GB" sz="1200" b="1" dirty="0" smtClean="0"/>
              <a:t>Thursday </a:t>
            </a:r>
            <a:r>
              <a:rPr lang="en-GB" sz="1200" b="1" dirty="0" smtClean="0"/>
              <a:t>17</a:t>
            </a:r>
            <a:r>
              <a:rPr lang="en-GB" sz="1200" b="1" baseline="30000" dirty="0" smtClean="0"/>
              <a:t>th</a:t>
            </a:r>
            <a:r>
              <a:rPr lang="en-GB" sz="1200" b="1" dirty="0" smtClean="0"/>
              <a:t> March </a:t>
            </a:r>
            <a:r>
              <a:rPr lang="en-GB" sz="1200" b="1" dirty="0" smtClean="0"/>
              <a:t>@ </a:t>
            </a:r>
            <a:r>
              <a:rPr lang="en-GB" sz="1200" b="1" dirty="0" smtClean="0"/>
              <a:t>12:00-13:00</a:t>
            </a:r>
            <a:endParaRPr lang="en-GB" sz="1200" dirty="0"/>
          </a:p>
          <a:p>
            <a:pPr algn="ctr"/>
            <a:r>
              <a:rPr lang="en-GB" sz="1200" b="1" dirty="0" smtClean="0"/>
              <a:t>All </a:t>
            </a:r>
            <a:r>
              <a:rPr lang="en-GB" sz="1200" b="1" dirty="0" smtClean="0"/>
              <a:t>staff welcome.</a:t>
            </a:r>
          </a:p>
          <a:p>
            <a:pPr algn="ctr"/>
            <a:endParaRPr lang="en-GB" sz="1200" b="1" dirty="0" smtClean="0"/>
          </a:p>
          <a:p>
            <a:pPr algn="ctr"/>
            <a:endParaRPr lang="en-GB" sz="1200" b="1" dirty="0" smtClean="0"/>
          </a:p>
          <a:p>
            <a:pPr algn="ctr"/>
            <a:endParaRPr lang="en-GB" sz="1200" b="1" dirty="0"/>
          </a:p>
          <a:p>
            <a:pPr algn="ctr"/>
            <a:endParaRPr lang="en-GB" sz="1200" b="1" dirty="0" smtClean="0"/>
          </a:p>
          <a:p>
            <a:pPr algn="ctr"/>
            <a:endParaRPr lang="en-GB" sz="1200" b="1" dirty="0" smtClean="0"/>
          </a:p>
          <a:p>
            <a:r>
              <a:rPr lang="en-GB" sz="1000" dirty="0"/>
              <a:t> </a:t>
            </a:r>
            <a:r>
              <a:rPr lang="en-GB" sz="900" dirty="0" smtClean="0"/>
              <a:t>Please note: this session will be recorded</a:t>
            </a:r>
            <a:r>
              <a:rPr lang="en-GB" sz="1000" dirty="0" smtClean="0"/>
              <a:t>.</a:t>
            </a:r>
            <a:endParaRPr lang="en-GB" sz="1000" dirty="0"/>
          </a:p>
        </p:txBody>
      </p:sp>
      <p:pic>
        <p:nvPicPr>
          <p:cNvPr id="12" name="Picture 2" descr="NHS logo for A4 10mm - RGB Blu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96336" y="328710"/>
            <a:ext cx="1006475" cy="406400"/>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3"/>
          <p:cNvSpPr>
            <a:spLocks noChangeArrowheads="1"/>
          </p:cNvSpPr>
          <p:nvPr/>
        </p:nvSpPr>
        <p:spPr bwMode="auto">
          <a:xfrm>
            <a:off x="3275856" y="343324"/>
            <a:ext cx="432048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GB" altLang="en-US" sz="1400" b="1" dirty="0">
                <a:latin typeface="Arial" pitchFamily="34" charset="0"/>
                <a:ea typeface="Calibri" pitchFamily="34" charset="0"/>
                <a:cs typeface="Arial" pitchFamily="34" charset="0"/>
              </a:rPr>
              <a:t> </a:t>
            </a:r>
            <a:r>
              <a:rPr lang="en-GB" altLang="en-US" sz="1400" b="1" dirty="0" smtClean="0">
                <a:latin typeface="Arial" pitchFamily="34" charset="0"/>
                <a:ea typeface="Calibri" pitchFamily="34" charset="0"/>
                <a:cs typeface="Arial" pitchFamily="34" charset="0"/>
              </a:rPr>
              <a:t>	</a:t>
            </a:r>
            <a:r>
              <a:rPr kumimoji="0" lang="en-GB" altLang="en-US" sz="1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Kent and Medway Pathology Network </a:t>
            </a:r>
            <a:endParaRPr kumimoji="0" lang="en-GB" alt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4" name="Picture 13"/>
          <p:cNvPicPr>
            <a:picLocks noChangeAspect="1"/>
          </p:cNvPicPr>
          <p:nvPr/>
        </p:nvPicPr>
        <p:blipFill>
          <a:blip r:embed="rId3"/>
          <a:stretch>
            <a:fillRect/>
          </a:stretch>
        </p:blipFill>
        <p:spPr>
          <a:xfrm>
            <a:off x="251520" y="154740"/>
            <a:ext cx="2490716" cy="684947"/>
          </a:xfrm>
          <a:prstGeom prst="rect">
            <a:avLst/>
          </a:prstGeom>
        </p:spPr>
      </p:pic>
      <p:pic>
        <p:nvPicPr>
          <p:cNvPr id="1029" name="Picture 5" descr="File:Microsoft Office Teams (2018–present).svg - Wikimedia Common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51720" y="3465175"/>
            <a:ext cx="533702" cy="49634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e 2"/>
          <p:cNvGraphicFramePr>
            <a:graphicFrameLocks noGrp="1"/>
          </p:cNvGraphicFramePr>
          <p:nvPr>
            <p:extLst>
              <p:ext uri="{D42A27DB-BD31-4B8C-83A1-F6EECF244321}">
                <p14:modId xmlns:p14="http://schemas.microsoft.com/office/powerpoint/2010/main" val="626630449"/>
              </p:ext>
            </p:extLst>
          </p:nvPr>
        </p:nvGraphicFramePr>
        <p:xfrm>
          <a:off x="5076056" y="3440390"/>
          <a:ext cx="3168352" cy="640080"/>
        </p:xfrm>
        <a:graphic>
          <a:graphicData uri="http://schemas.openxmlformats.org/drawingml/2006/table">
            <a:tbl>
              <a:tblPr firstRow="1" bandRow="1">
                <a:tableStyleId>{5C22544A-7EE6-4342-B048-85BDC9FD1C3A}</a:tableStyleId>
              </a:tblPr>
              <a:tblGrid>
                <a:gridCol w="3168352"/>
              </a:tblGrid>
              <a:tr h="516137">
                <a:tc>
                  <a:txBody>
                    <a:bodyPr/>
                    <a:lstStyle/>
                    <a:p>
                      <a:r>
                        <a:rPr lang="en-GB" sz="1800" b="1" u="sng" kern="1200" dirty="0" smtClean="0">
                          <a:solidFill>
                            <a:schemeClr val="lt1"/>
                          </a:solidFill>
                          <a:effectLst/>
                          <a:latin typeface="+mn-lt"/>
                          <a:ea typeface="+mn-ea"/>
                          <a:cs typeface="+mn-cs"/>
                          <a:hlinkClick r:id="rId5"/>
                        </a:rPr>
                        <a:t>Right click here to join the meeting</a:t>
                      </a:r>
                      <a:endParaRPr lang="en-GB" sz="1800" b="1" u="sng" kern="1200" dirty="0" smtClean="0">
                        <a:solidFill>
                          <a:schemeClr val="lt1"/>
                        </a:solidFill>
                        <a:effectLst/>
                        <a:latin typeface="+mn-lt"/>
                        <a:ea typeface="+mn-ea"/>
                        <a:cs typeface="+mn-cs"/>
                      </a:endParaRPr>
                    </a:p>
                  </a:txBody>
                  <a:tcPr>
                    <a:noFill/>
                  </a:tcPr>
                </a:tc>
              </a:tr>
            </a:tbl>
          </a:graphicData>
        </a:graphic>
      </p:graphicFrame>
      <p:sp>
        <p:nvSpPr>
          <p:cNvPr id="4" name="TextBox 3"/>
          <p:cNvSpPr txBox="1"/>
          <p:nvPr/>
        </p:nvSpPr>
        <p:spPr>
          <a:xfrm>
            <a:off x="159618" y="4286963"/>
            <a:ext cx="8712968" cy="769441"/>
          </a:xfrm>
          <a:prstGeom prst="rect">
            <a:avLst/>
          </a:prstGeom>
          <a:noFill/>
        </p:spPr>
        <p:txBody>
          <a:bodyPr wrap="square" rtlCol="0">
            <a:spAutoFit/>
          </a:bodyPr>
          <a:lstStyle/>
          <a:p>
            <a:pPr algn="ctr"/>
            <a:r>
              <a:rPr lang="en-GB" sz="1100" dirty="0"/>
              <a:t>This session is the first in a series of leadership and personal development hosted by the Kent and Medway Pathology Network. For more information on up coming sessions, please visit the Kent and Medway Healthcare Science Network page on </a:t>
            </a:r>
            <a:r>
              <a:rPr lang="en-GB" sz="1100" dirty="0" err="1"/>
              <a:t>FutureNHS</a:t>
            </a:r>
            <a:r>
              <a:rPr lang="en-GB" sz="1100" dirty="0"/>
              <a:t> (</a:t>
            </a:r>
            <a:r>
              <a:rPr lang="en-GB" sz="1100" u="sng" dirty="0">
                <a:hlinkClick r:id="rId6"/>
              </a:rPr>
              <a:t>https://</a:t>
            </a:r>
            <a:r>
              <a:rPr lang="en-GB" sz="1100" u="sng" dirty="0" smtClean="0">
                <a:hlinkClick r:id="rId6"/>
              </a:rPr>
              <a:t>future.nhs.uk/KentMedwayHealthScience/view?objectId=32114960</a:t>
            </a:r>
            <a:r>
              <a:rPr lang="en-GB" sz="1100" dirty="0" smtClean="0"/>
              <a:t>)</a:t>
            </a:r>
            <a:endParaRPr lang="en-GB" sz="1100" dirty="0"/>
          </a:p>
          <a:p>
            <a:endParaRPr lang="en-GB" sz="1100" dirty="0"/>
          </a:p>
        </p:txBody>
      </p:sp>
      <p:pic>
        <p:nvPicPr>
          <p:cNvPr id="1026"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895220" y="3465175"/>
            <a:ext cx="604094" cy="6025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973208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2216</TotalTime>
  <Words>124</Words>
  <Application>Microsoft Office PowerPoint</Application>
  <PresentationFormat>On-screen Show (16:9)</PresentationFormat>
  <Paragraphs>18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NEL CSU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Manpreet Bhogal</dc:creator>
  <cp:lastModifiedBy>Manpreet Bhogal</cp:lastModifiedBy>
  <cp:revision>35</cp:revision>
  <dcterms:created xsi:type="dcterms:W3CDTF">2022-01-10T08:57:27Z</dcterms:created>
  <dcterms:modified xsi:type="dcterms:W3CDTF">2022-03-03T00:18:26Z</dcterms:modified>
</cp:coreProperties>
</file>